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87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724400"/>
            <a:ext cx="6553200" cy="1600200"/>
          </a:xfrm>
        </p:spPr>
        <p:txBody>
          <a:bodyPr>
            <a:normAutofit fontScale="70000" lnSpcReduction="20000"/>
          </a:bodyPr>
          <a:lstStyle/>
          <a:p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Presented By:-</a:t>
            </a:r>
          </a:p>
          <a:p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Students: </a:t>
            </a:r>
            <a:r>
              <a:rPr lang="en-IN" b="1" dirty="0" err="1" smtClean="0">
                <a:solidFill>
                  <a:schemeClr val="accent2">
                    <a:lumMod val="75000"/>
                  </a:schemeClr>
                </a:solidFill>
              </a:rPr>
              <a:t>Naisargi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Shah</a:t>
            </a:r>
          </a:p>
          <a:p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IN" b="1" dirty="0" err="1" smtClean="0">
                <a:solidFill>
                  <a:schemeClr val="accent2">
                    <a:lumMod val="75000"/>
                  </a:schemeClr>
                </a:solidFill>
              </a:rPr>
              <a:t>Surbhi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 Singh</a:t>
            </a:r>
          </a:p>
          <a:p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Faculty name: Patel </a:t>
            </a:r>
            <a:r>
              <a:rPr lang="en-IN" b="1" dirty="0" err="1" smtClean="0">
                <a:solidFill>
                  <a:schemeClr val="accent2">
                    <a:lumMod val="75000"/>
                  </a:schemeClr>
                </a:solidFill>
              </a:rPr>
              <a:t>dipsa</a:t>
            </a:r>
            <a:endParaRPr lang="en-IN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Institute name: Food </a:t>
            </a:r>
            <a:r>
              <a:rPr lang="en-IN" b="1" dirty="0" err="1" smtClean="0">
                <a:solidFill>
                  <a:schemeClr val="accent2">
                    <a:lumMod val="75000"/>
                  </a:schemeClr>
                </a:solidFill>
              </a:rPr>
              <a:t>procrssing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 technology department</a:t>
            </a:r>
          </a:p>
          <a:p>
            <a:r>
              <a:rPr lang="en-IN" b="1" dirty="0" err="1" smtClean="0">
                <a:solidFill>
                  <a:schemeClr val="accent2">
                    <a:lumMod val="75000"/>
                  </a:schemeClr>
                </a:solidFill>
              </a:rPr>
              <a:t>A.D.patel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 institute of technology</a:t>
            </a:r>
          </a:p>
          <a:p>
            <a:r>
              <a:rPr lang="en-IN" b="1" dirty="0" err="1" smtClean="0">
                <a:solidFill>
                  <a:schemeClr val="accent2">
                    <a:lumMod val="75000"/>
                  </a:schemeClr>
                </a:solidFill>
              </a:rPr>
              <a:t>Karamsad</a:t>
            </a: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MANUFACTURE OF PORTLAND CEMENT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09905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CHEMISTRY</a:t>
            </a:r>
          </a:p>
          <a:p>
            <a:r>
              <a:rPr lang="en-IN" dirty="0" smtClean="0"/>
              <a:t>At 400C water evaporates from the slurry(drying zone)</a:t>
            </a:r>
          </a:p>
          <a:p>
            <a:r>
              <a:rPr lang="en-IN" dirty="0" smtClean="0"/>
              <a:t>At 1000C decomposition of limestone to form lime(calcination zone)</a:t>
            </a:r>
          </a:p>
          <a:p>
            <a:r>
              <a:rPr lang="en-IN" dirty="0" smtClean="0"/>
              <a:t>At 1500-1700C lime and clay undergo chemical interaction or fusion yielding calcium aluminate and silicates(clinkering zone)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xmlns="" val="3266313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54563"/>
          </a:xfrm>
        </p:spPr>
        <p:txBody>
          <a:bodyPr>
            <a:normAutofit/>
          </a:bodyPr>
          <a:lstStyle/>
          <a:p>
            <a:r>
              <a:rPr lang="en-IN" dirty="0" smtClean="0"/>
              <a:t>The aluminates and silicates then form small, hard greyish stones called clinkers</a:t>
            </a:r>
          </a:p>
          <a:p>
            <a:r>
              <a:rPr lang="en-IN" dirty="0" smtClean="0"/>
              <a:t>These clinkers are very hot .</a:t>
            </a:r>
          </a:p>
          <a:p>
            <a:r>
              <a:rPr lang="en-IN" dirty="0" smtClean="0"/>
              <a:t>The kiln is provided with another small rotary kiln at the base.</a:t>
            </a:r>
          </a:p>
          <a:p>
            <a:r>
              <a:rPr lang="en-IN" dirty="0" smtClean="0"/>
              <a:t>In it hot clinkers fall and cool air is admitted from opposite side</a:t>
            </a:r>
            <a:r>
              <a:rPr lang="en-IN" dirty="0"/>
              <a:t> </a:t>
            </a:r>
            <a:r>
              <a:rPr lang="en-IN" dirty="0" smtClean="0"/>
              <a:t>due to which the clinkers cool and are collected in small trolleys.</a:t>
            </a:r>
          </a:p>
          <a:p>
            <a:r>
              <a:rPr lang="en-IN" dirty="0" smtClean="0"/>
              <a:t>Hot air thus produced is used for burning powdered coal/oil.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66903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cooled clinkers are ground to a fine powder in ball mills and tube mills.</a:t>
            </a:r>
          </a:p>
          <a:p>
            <a:r>
              <a:rPr lang="en-IN" dirty="0" smtClean="0"/>
              <a:t>During final grindings, a small quantity of powdered gypsum is added.</a:t>
            </a:r>
          </a:p>
          <a:p>
            <a:r>
              <a:rPr lang="en-IN" dirty="0" smtClean="0"/>
              <a:t>This additions increases the settling time of the cement.</a:t>
            </a:r>
          </a:p>
          <a:p>
            <a:r>
              <a:rPr lang="en-IN" dirty="0" smtClean="0"/>
              <a:t> Gypsum acts as a retarding agent for early setting of cement.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58657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packing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ground cement is stored in silos from which it is automatically fed into the packing machines.</a:t>
            </a:r>
          </a:p>
          <a:p>
            <a:r>
              <a:rPr lang="en-IN" dirty="0" smtClean="0"/>
              <a:t>Each bag contains 50 </a:t>
            </a:r>
            <a:r>
              <a:rPr lang="en-IN" dirty="0" err="1" smtClean="0"/>
              <a:t>kgs</a:t>
            </a:r>
            <a:r>
              <a:rPr lang="en-IN" dirty="0" smtClean="0"/>
              <a:t> of cement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03861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Disadvantages of rotary kiln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can only be used for large cement plants involving large capital investments</a:t>
            </a:r>
          </a:p>
        </p:txBody>
      </p:sp>
    </p:spTree>
    <p:extLst>
      <p:ext uri="{BB962C8B-B14F-4D97-AF65-F5344CB8AC3E}">
        <p14:creationId xmlns:p14="http://schemas.microsoft.com/office/powerpoint/2010/main" xmlns="" val="3555043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7200" dirty="0" smtClean="0"/>
              <a:t>THANK YOU</a:t>
            </a:r>
            <a:endParaRPr lang="en-IN" sz="7200" dirty="0"/>
          </a:p>
        </p:txBody>
      </p:sp>
    </p:spTree>
    <p:extLst>
      <p:ext uri="{BB962C8B-B14F-4D97-AF65-F5344CB8AC3E}">
        <p14:creationId xmlns:p14="http://schemas.microsoft.com/office/powerpoint/2010/main" xmlns="" val="189667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RAW MATERIALS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Calcareous material</a:t>
            </a:r>
          </a:p>
          <a:p>
            <a:r>
              <a:rPr lang="en-IN" dirty="0" smtClean="0"/>
              <a:t>Argillaceous materials</a:t>
            </a:r>
          </a:p>
          <a:p>
            <a:r>
              <a:rPr lang="en-IN" dirty="0" smtClean="0"/>
              <a:t>Powdered coal or fuel oil</a:t>
            </a:r>
          </a:p>
          <a:p>
            <a:r>
              <a:rPr lang="en-IN" dirty="0" smtClean="0"/>
              <a:t>Gypsum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2768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Functions of ingredients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Lime- </a:t>
            </a:r>
            <a:r>
              <a:rPr lang="en-IN" dirty="0" smtClean="0"/>
              <a:t>principle constitute; excess or lesser amount reduces strength of cement</a:t>
            </a:r>
          </a:p>
          <a:p>
            <a:r>
              <a:rPr lang="en-IN" b="1" dirty="0" smtClean="0"/>
              <a:t>Silica-</a:t>
            </a:r>
            <a:r>
              <a:rPr lang="en-IN" dirty="0" smtClean="0"/>
              <a:t>impart strength to the cement</a:t>
            </a:r>
          </a:p>
          <a:p>
            <a:r>
              <a:rPr lang="en-IN" b="1" dirty="0" smtClean="0"/>
              <a:t>Alumina- </a:t>
            </a:r>
            <a:r>
              <a:rPr lang="en-IN" dirty="0" smtClean="0"/>
              <a:t> make cement quick setting , excess amount weakens the cement</a:t>
            </a:r>
          </a:p>
          <a:p>
            <a:r>
              <a:rPr lang="en-IN" b="1" dirty="0" smtClean="0"/>
              <a:t>Calcium sulphate- </a:t>
            </a:r>
            <a:r>
              <a:rPr lang="en-IN" dirty="0" smtClean="0"/>
              <a:t>retards setting action</a:t>
            </a:r>
          </a:p>
          <a:p>
            <a:r>
              <a:rPr lang="en-IN" b="1" dirty="0" smtClean="0"/>
              <a:t>Iron oxide- </a:t>
            </a:r>
            <a:r>
              <a:rPr lang="en-IN" dirty="0" smtClean="0"/>
              <a:t>for colour, strength, hardness to the cement</a:t>
            </a:r>
            <a:endParaRPr lang="en-IN" b="1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47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Sulphur trioxide-</a:t>
            </a:r>
            <a:r>
              <a:rPr lang="en-IN" dirty="0" smtClean="0"/>
              <a:t>imparts soundness to </a:t>
            </a:r>
            <a:r>
              <a:rPr lang="en-IN" dirty="0" err="1" smtClean="0"/>
              <a:t>cement;excess</a:t>
            </a:r>
            <a:r>
              <a:rPr lang="en-IN" dirty="0" smtClean="0"/>
              <a:t> reduces soundness of cement</a:t>
            </a:r>
          </a:p>
          <a:p>
            <a:r>
              <a:rPr lang="en-IN" b="1" dirty="0" smtClean="0"/>
              <a:t>Alkalis</a:t>
            </a:r>
            <a:r>
              <a:rPr lang="en-IN" dirty="0" smtClean="0"/>
              <a:t>-causes cement </a:t>
            </a:r>
            <a:r>
              <a:rPr lang="en-IN" dirty="0" err="1" smtClean="0"/>
              <a:t>efforescent</a:t>
            </a:r>
            <a:r>
              <a:rPr lang="en-IN" dirty="0" smtClean="0"/>
              <a:t> if present in excess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174794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MANUFACTURE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happens in two steps:-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Mixing process- (a)dry process</a:t>
            </a:r>
          </a:p>
          <a:p>
            <a:pPr marL="0" indent="0">
              <a:buNone/>
            </a:pPr>
            <a:r>
              <a:rPr lang="en-IN" dirty="0" smtClean="0"/>
              <a:t>                                   (b)wet process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IN" dirty="0" smtClean="0"/>
              <a:t>Burning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9068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Mixing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Dry process</a:t>
            </a:r>
          </a:p>
          <a:p>
            <a:r>
              <a:rPr lang="en-IN" dirty="0" smtClean="0"/>
              <a:t>Raw materials(limestone and clay) are crushed.</a:t>
            </a:r>
          </a:p>
          <a:p>
            <a:r>
              <a:rPr lang="en-IN" dirty="0" smtClean="0"/>
              <a:t>Each separate powdered ingredient is stored in a separate hopper.</a:t>
            </a:r>
          </a:p>
          <a:p>
            <a:r>
              <a:rPr lang="en-IN" dirty="0" smtClean="0"/>
              <a:t>Powdered material are mixed in the required proportion to get dry ”raw mix” which is stored in storage bins and kept ready to be fed in a rotary kiln.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70833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Wet process</a:t>
            </a:r>
          </a:p>
          <a:p>
            <a:r>
              <a:rPr lang="en-IN" dirty="0" smtClean="0"/>
              <a:t>The calcareous raw materials are crushed, powdered and stored in a big storage tank.</a:t>
            </a:r>
          </a:p>
          <a:p>
            <a:r>
              <a:rPr lang="en-IN" dirty="0" smtClean="0"/>
              <a:t>The basin washed clay is also stored.</a:t>
            </a:r>
          </a:p>
          <a:p>
            <a:r>
              <a:rPr lang="en-IN" dirty="0" smtClean="0"/>
              <a:t>From the channel the two raw materials are led to “grinding mills” where they are mixed intimately to form a paste called slurry.</a:t>
            </a:r>
          </a:p>
          <a:p>
            <a:r>
              <a:rPr lang="en-IN" dirty="0" smtClean="0"/>
              <a:t>The slurry is led to a “correcting basin” </a:t>
            </a:r>
          </a:p>
          <a:p>
            <a:r>
              <a:rPr lang="en-IN" dirty="0" smtClean="0"/>
              <a:t>The slurry contains about 30-40% water.</a:t>
            </a:r>
          </a:p>
          <a:p>
            <a:r>
              <a:rPr lang="en-IN" dirty="0" smtClean="0"/>
              <a:t>The slurry is finally stored in a storage tank and kept ready for feeding to a rotary kiln.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16880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Burning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Rotary kiln- dimensions: 90-120 m long, 2.5-3 m diameter.</a:t>
            </a:r>
          </a:p>
          <a:p>
            <a:r>
              <a:rPr lang="en-IN" dirty="0" smtClean="0"/>
              <a:t>The kiln is slightly inclined and supported on roller bearing.</a:t>
            </a:r>
          </a:p>
          <a:p>
            <a:r>
              <a:rPr lang="en-IN" dirty="0" smtClean="0"/>
              <a:t>The kiln is capable of rotating at 1 RPM about its longitudinal axis .</a:t>
            </a:r>
          </a:p>
          <a:p>
            <a:r>
              <a:rPr lang="en-IN" dirty="0" smtClean="0"/>
              <a:t>Maximum temperature is about 1750⁰C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1150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PROCESS</a:t>
            </a:r>
          </a:p>
          <a:p>
            <a:r>
              <a:rPr lang="en-IN" dirty="0" smtClean="0"/>
              <a:t>The raw mix OR corrected slurry is injected into the kiln at its upper end while hot flames are forced into the kiln from the lower end.</a:t>
            </a:r>
          </a:p>
          <a:p>
            <a:r>
              <a:rPr lang="en-IN" dirty="0" smtClean="0"/>
              <a:t>Due to slope and slow rotation of the kiln, the materials move towards the lower end (hottest end) at the speed of about 15 m per hour.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78431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71</TotalTime>
  <Words>554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MANUFACTURE OF PORTLAND CEMENT</vt:lpstr>
      <vt:lpstr>RAW MATERIALS</vt:lpstr>
      <vt:lpstr>Functions of ingredients</vt:lpstr>
      <vt:lpstr>Slide 4</vt:lpstr>
      <vt:lpstr> MANUFACTURE</vt:lpstr>
      <vt:lpstr>Mixing </vt:lpstr>
      <vt:lpstr>Slide 7</vt:lpstr>
      <vt:lpstr>Burning</vt:lpstr>
      <vt:lpstr>Slide 9</vt:lpstr>
      <vt:lpstr>Slide 10</vt:lpstr>
      <vt:lpstr>Slide 11</vt:lpstr>
      <vt:lpstr>Grinding</vt:lpstr>
      <vt:lpstr>packing</vt:lpstr>
      <vt:lpstr>Disadvantages of rotary kiln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MANUFACTURE OF PORTLAND CEMENT</dc:title>
  <dc:creator>naisargi shah</dc:creator>
  <cp:lastModifiedBy>auto_head</cp:lastModifiedBy>
  <cp:revision>11</cp:revision>
  <dcterms:created xsi:type="dcterms:W3CDTF">2006-08-16T00:00:00Z</dcterms:created>
  <dcterms:modified xsi:type="dcterms:W3CDTF">2013-12-20T10:33:41Z</dcterms:modified>
</cp:coreProperties>
</file>